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72"/>
    <a:srgbClr val="535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4" d="100"/>
          <a:sy n="104" d="100"/>
        </p:scale>
        <p:origin x="17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5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6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3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0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8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1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9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9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F97B3-0FAC-4ED7-9366-3323A3551D18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7EDB-B7F9-401B-B332-33AB0B865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7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10" Type="http://schemas.openxmlformats.org/officeDocument/2006/relationships/image" Target="../media/image8.png"/><Relationship Id="rId4" Type="http://schemas.openxmlformats.org/officeDocument/2006/relationships/image" Target="../media/image3.jp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6C4029E-77C3-46AF-AB5A-3CC7E9B7A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258746"/>
            <a:ext cx="9144000" cy="989029"/>
            <a:chOff x="1" y="444346"/>
            <a:chExt cx="9143999" cy="989029"/>
          </a:xfrm>
        </p:grpSpPr>
        <p:pic>
          <p:nvPicPr>
            <p:cNvPr id="7" name="Picture 6" descr="Uniting for Suicide Postvention brand mark with 3 petal lotus flower representing the healing after suicide loss and the program's 3 audiences of community (purple), providers (green), and workplace (orange).">
              <a:extLst>
                <a:ext uri="{FF2B5EF4-FFF2-40B4-BE49-F238E27FC236}">
                  <a16:creationId xmlns:a16="http://schemas.microsoft.com/office/drawing/2014/main" id="{20A545D2-D226-4684-A319-F94309136A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86"/>
            <a:stretch/>
          </p:blipFill>
          <p:spPr>
            <a:xfrm>
              <a:off x="1" y="444346"/>
              <a:ext cx="2894844" cy="989029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456306F-7288-475F-B7D6-D11EF0242844}"/>
                </a:ext>
              </a:extLst>
            </p:cNvPr>
            <p:cNvSpPr/>
            <p:nvPr/>
          </p:nvSpPr>
          <p:spPr>
            <a:xfrm>
              <a:off x="2894844" y="444346"/>
              <a:ext cx="6249156" cy="989029"/>
            </a:xfrm>
            <a:prstGeom prst="rect">
              <a:avLst/>
            </a:prstGeom>
            <a:solidFill>
              <a:srgbClr val="535F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AC9BE96-85ED-4F7E-8616-3FFA3718122E}"/>
              </a:ext>
            </a:extLst>
          </p:cNvPr>
          <p:cNvSpPr/>
          <p:nvPr/>
        </p:nvSpPr>
        <p:spPr>
          <a:xfrm>
            <a:off x="447673" y="1374231"/>
            <a:ext cx="82486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Uniting for Suicide Postvention (USPV)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FF383C-E863-4A4E-BD1A-161293076024}"/>
              </a:ext>
            </a:extLst>
          </p:cNvPr>
          <p:cNvSpPr/>
          <p:nvPr/>
        </p:nvSpPr>
        <p:spPr>
          <a:xfrm>
            <a:off x="226335" y="2211411"/>
            <a:ext cx="8691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USPV website offers resources, guidance, and support to those affected by suicide loss.  Resources are tailored to three audiences:</a:t>
            </a:r>
          </a:p>
        </p:txBody>
      </p:sp>
      <p:pic>
        <p:nvPicPr>
          <p:cNvPr id="17" name="Picture 16" descr="Community audience">
            <a:extLst>
              <a:ext uri="{FF2B5EF4-FFF2-40B4-BE49-F238E27FC236}">
                <a16:creationId xmlns:a16="http://schemas.microsoft.com/office/drawing/2014/main" id="{E1A9C4D8-E8D1-4B3F-8438-67183517D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069" y="3022647"/>
            <a:ext cx="2085695" cy="421249"/>
          </a:xfrm>
          <a:prstGeom prst="rect">
            <a:avLst/>
          </a:prstGeom>
        </p:spPr>
      </p:pic>
      <p:pic>
        <p:nvPicPr>
          <p:cNvPr id="22" name="Picture 21" descr="Providers audience">
            <a:extLst>
              <a:ext uri="{FF2B5EF4-FFF2-40B4-BE49-F238E27FC236}">
                <a16:creationId xmlns:a16="http://schemas.microsoft.com/office/drawing/2014/main" id="{DFB58544-2F89-4B90-82ED-0071AD00E0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526" y="3022647"/>
            <a:ext cx="2085695" cy="421249"/>
          </a:xfrm>
          <a:prstGeom prst="rect">
            <a:avLst/>
          </a:prstGeom>
        </p:spPr>
      </p:pic>
      <p:pic>
        <p:nvPicPr>
          <p:cNvPr id="19" name="Picture 18" descr="Workplace audience">
            <a:extLst>
              <a:ext uri="{FF2B5EF4-FFF2-40B4-BE49-F238E27FC236}">
                <a16:creationId xmlns:a16="http://schemas.microsoft.com/office/drawing/2014/main" id="{113384FC-8277-4698-BF39-6C9EFC6285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984" y="3027083"/>
            <a:ext cx="2085695" cy="42124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BA97C7C-3853-4BDA-A1BB-56F3DDCBF69A}"/>
              </a:ext>
            </a:extLst>
          </p:cNvPr>
          <p:cNvSpPr/>
          <p:nvPr/>
        </p:nvSpPr>
        <p:spPr>
          <a:xfrm>
            <a:off x="1291320" y="3796696"/>
            <a:ext cx="2010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Resources include:</a:t>
            </a:r>
          </a:p>
        </p:txBody>
      </p:sp>
      <p:pic>
        <p:nvPicPr>
          <p:cNvPr id="20" name="Picture 19" descr="Films, infographics, and podcasts multimedia represented by 3 icons with associated labels.">
            <a:extLst>
              <a:ext uri="{FF2B5EF4-FFF2-40B4-BE49-F238E27FC236}">
                <a16:creationId xmlns:a16="http://schemas.microsoft.com/office/drawing/2014/main" id="{6E61E516-9776-4AFF-BE24-46704F9E13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5069" y="4244700"/>
            <a:ext cx="6442610" cy="9104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37A985F-A326-48B2-8A6B-618A84859B1D}"/>
              </a:ext>
            </a:extLst>
          </p:cNvPr>
          <p:cNvSpPr/>
          <p:nvPr/>
        </p:nvSpPr>
        <p:spPr>
          <a:xfrm>
            <a:off x="3367962" y="5458929"/>
            <a:ext cx="567771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https://www.mirecc.va.gov/visn19/postvention/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0" i="1" u="none" strike="noStrike" kern="1200" cap="none" spc="0" normalizeH="0" baseline="0" noProof="0" dirty="0">
              <a:ln>
                <a:noFill/>
              </a:ln>
              <a:solidFill>
                <a:srgbClr val="003F7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35FAB"/>
                </a:solidFill>
                <a:latin typeface="Calibri" panose="020F0502020204030204"/>
              </a:rPr>
              <a:t>SRMConsult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35FA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@va.gov </a:t>
            </a:r>
          </a:p>
        </p:txBody>
      </p:sp>
      <p:pic>
        <p:nvPicPr>
          <p:cNvPr id="16" name="Picture 15" descr="US Department of Veterans Affairs seal">
            <a:extLst>
              <a:ext uri="{FF2B5EF4-FFF2-40B4-BE49-F238E27FC236}">
                <a16:creationId xmlns:a16="http://schemas.microsoft.com/office/drawing/2014/main" id="{D794C8A7-832D-412A-BCEC-A19B59D9ED5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6138"/>
          <a:stretch/>
        </p:blipFill>
        <p:spPr>
          <a:xfrm>
            <a:off x="38508" y="6217728"/>
            <a:ext cx="2505625" cy="5663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8A0EA1-5800-4463-A928-AD39AEEDF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667" b="92667" l="3084" r="96916">
                        <a14:foregroundMark x1="50220" y1="6667" x2="50220" y2="6667"/>
                        <a14:foregroundMark x1="79295" y1="62667" x2="79295" y2="62667"/>
                        <a14:foregroundMark x1="92952" y1="45333" x2="92952" y2="45333"/>
                        <a14:foregroundMark x1="63877" y1="51333" x2="70485" y2="50667"/>
                        <a14:foregroundMark x1="55947" y1="93333" x2="55947" y2="93333"/>
                        <a14:foregroundMark x1="66520" y1="60000" x2="55066" y2="90667"/>
                        <a14:foregroundMark x1="63877" y1="67333" x2="17621" y2="44667"/>
                        <a14:foregroundMark x1="17621" y1="44667" x2="40529" y2="92000"/>
                        <a14:foregroundMark x1="3084" y1="46000" x2="8370" y2="60667"/>
                        <a14:foregroundMark x1="45374" y1="92667" x2="31718" y2="54000"/>
                        <a14:foregroundMark x1="33921" y1="64667" x2="33921" y2="67333"/>
                        <a14:foregroundMark x1="35683" y1="76000" x2="38767" y2="82667"/>
                        <a14:foregroundMark x1="40529" y1="86000" x2="39207" y2="80667"/>
                        <a14:foregroundMark x1="57709" y1="86667" x2="67401" y2="64667"/>
                        <a14:foregroundMark x1="78855" y1="61333" x2="78855" y2="61333"/>
                        <a14:foregroundMark x1="79736" y1="62667" x2="69163" y2="76000"/>
                        <a14:foregroundMark x1="54185" y1="91333" x2="51982" y2="91333"/>
                        <a14:foregroundMark x1="46256" y1="92000" x2="47577" y2="93333"/>
                        <a14:foregroundMark x1="43612" y1="93333" x2="32599" y2="88667"/>
                        <a14:foregroundMark x1="38767" y1="84000" x2="17621" y2="78000"/>
                        <a14:foregroundMark x1="7048" y1="44667" x2="36123" y2="61333"/>
                        <a14:foregroundMark x1="67401" y1="60000" x2="67401" y2="60000"/>
                        <a14:foregroundMark x1="12335" y1="61333" x2="12335" y2="61333"/>
                        <a14:foregroundMark x1="14097" y1="65333" x2="16740" y2="71333"/>
                        <a14:foregroundMark x1="96916" y1="44667" x2="96916" y2="44667"/>
                        <a14:foregroundMark x1="11013" y1="56000" x2="11013" y2="5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485" y="6217655"/>
            <a:ext cx="857140" cy="566392"/>
          </a:xfrm>
          <a:prstGeom prst="rect">
            <a:avLst/>
          </a:prstGeom>
        </p:spPr>
      </p:pic>
      <p:pic>
        <p:nvPicPr>
          <p:cNvPr id="14" name="Picture 13" descr="Rocky Mountain MIRECC for Suicide Prevention program office brand">
            <a:extLst>
              <a:ext uri="{FF2B5EF4-FFF2-40B4-BE49-F238E27FC236}">
                <a16:creationId xmlns:a16="http://schemas.microsoft.com/office/drawing/2014/main" id="{E34130C7-E879-408C-BAC6-11614C8AB2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0800000" flipH="1" flipV="1">
            <a:off x="7820940" y="6217656"/>
            <a:ext cx="1224739" cy="56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599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PV PowerPoint TEMPLATE_LG" id="{5CCADF11-665F-480F-81F6-83A4BE5CF739}" vid="{57EDCD99-1830-41C1-8B86-0D46B763F7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USPV PowerPoint TEMPLATE_LG</Template>
  <TotalTime>187</TotalTime>
  <Words>53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Higgins, Erin L.</dc:creator>
  <cp:lastModifiedBy>Hoffberg, Adam</cp:lastModifiedBy>
  <cp:revision>12</cp:revision>
  <dcterms:created xsi:type="dcterms:W3CDTF">2022-01-28T18:21:16Z</dcterms:created>
  <dcterms:modified xsi:type="dcterms:W3CDTF">2025-01-15T15:33:06Z</dcterms:modified>
</cp:coreProperties>
</file>